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6"/>
  </p:notesMasterIdLst>
  <p:sldIdLst>
    <p:sldId id="257" r:id="rId5"/>
    <p:sldId id="258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69" r:id="rId15"/>
  </p:sldIdLst>
  <p:sldSz cx="12192000" cy="6858000"/>
  <p:notesSz cx="6858000" cy="9144000"/>
  <p:embeddedFontLst>
    <p:embeddedFont>
      <p:font typeface="SamsungOne 450C" panose="020B0506030303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amsungOne 800C" panose="020B0906030303020204" charset="0"/>
      <p:bold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11.05.2025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11.05.2025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11.05.2025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11.05.2025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67952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Сервис курьерской доставки </a:t>
            </a:r>
            <a:r>
              <a:rPr lang="en-US" b="1" dirty="0" err="1" smtClean="0"/>
              <a:t>DostavMe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1" t="13020" r="14713" b="12605"/>
          <a:stretch/>
        </p:blipFill>
        <p:spPr>
          <a:xfrm>
            <a:off x="5285509" y="4419517"/>
            <a:ext cx="1620982" cy="1645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Перспективы</a:t>
            </a:r>
            <a:endParaRPr lang="ru-RU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83673" y="1608943"/>
            <a:ext cx="7919258" cy="2225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1) добавить подтверждения курьеров(связь с </a:t>
            </a:r>
            <a:r>
              <a:rPr lang="ru-RU" dirty="0" err="1" smtClean="0"/>
              <a:t>ГосУслугами</a:t>
            </a:r>
            <a:r>
              <a:rPr lang="ru-RU" dirty="0" smtClean="0"/>
              <a:t>)</a:t>
            </a:r>
          </a:p>
          <a:p>
            <a:pPr marL="0" indent="0">
              <a:buNone/>
            </a:pPr>
            <a:r>
              <a:rPr lang="ru-RU" dirty="0" smtClean="0"/>
              <a:t>2) доделать недоработанный функционал</a:t>
            </a:r>
          </a:p>
          <a:p>
            <a:pPr marL="0" indent="0">
              <a:buNone/>
            </a:pPr>
            <a:r>
              <a:rPr lang="ru-RU" dirty="0" smtClean="0"/>
              <a:t>3) </a:t>
            </a:r>
            <a:r>
              <a:rPr lang="ru-RU" dirty="0" err="1" smtClean="0"/>
              <a:t>монетизировать</a:t>
            </a:r>
            <a:r>
              <a:rPr lang="ru-RU" dirty="0" smtClean="0"/>
              <a:t> приложение</a:t>
            </a:r>
            <a:endParaRPr lang="ru-RU" dirty="0"/>
          </a:p>
        </p:txBody>
      </p:sp>
      <p:pic>
        <p:nvPicPr>
          <p:cNvPr id="4098" name="Picture 2" descr="Интерактивная площадка «ПОДДЕРЖИВАЮЩИЕ ПРОФЕССИИ: ЦЕЛИ, РОЛИ, ПЕРСПЕКТИВЫ  РАЗВИТИЯ» | ИУБП СФ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814" y="3360119"/>
            <a:ext cx="4379422" cy="281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0450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102" y="0"/>
            <a:ext cx="2133898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Проблема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83673" y="1608943"/>
            <a:ext cx="10271760" cy="2225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В последнее время люди стали чаще делать заказы, из-за чего возникла надобность в приложениях для доставок, но нынешние приложения неудобные и имеют большое количество багов.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161" y="3062558"/>
            <a:ext cx="4499999" cy="337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83673" y="1608943"/>
            <a:ext cx="10271760" cy="2225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Разработать удобное приложения для тех, кто делает заказ(клиенты), и для тех, кто выполняет заказ(курьеры)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407" y="2733697"/>
            <a:ext cx="3625734" cy="362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903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Аналоги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1561618" y="505225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2471652" y="1055802"/>
            <a:ext cx="1983971" cy="6521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Wb</a:t>
            </a:r>
            <a:r>
              <a:rPr lang="en-US" dirty="0" smtClean="0"/>
              <a:t> courier</a:t>
            </a:r>
            <a:endParaRPr lang="ru-RU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7618614" y="1055802"/>
            <a:ext cx="1983971" cy="6521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Dostavista</a:t>
            </a:r>
            <a:endParaRPr lang="ru-RU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2358045" y="4155189"/>
            <a:ext cx="2546464" cy="6521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Вечные баги</a:t>
            </a:r>
            <a:endParaRPr lang="ru-RU" dirty="0"/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6758248" y="4109118"/>
            <a:ext cx="4019503" cy="6521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Неудобный интерфейс</a:t>
            </a:r>
            <a:endParaRPr lang="ru-RU" dirty="0"/>
          </a:p>
        </p:txBody>
      </p:sp>
      <p:pic>
        <p:nvPicPr>
          <p:cNvPr id="1026" name="Picture 2" descr="Работа в компании Dostavista.ru служба доставки в Москве — 7 вакансий на  hh.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59" y="1707013"/>
            <a:ext cx="2286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риложения в Google Play – WB Курье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688" y="1707013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7479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Технологический стек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1907342" y="428925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165168" y="2769365"/>
            <a:ext cx="1079268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Java</a:t>
            </a:r>
            <a:endParaRPr lang="ru-RU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190798" y="5778353"/>
            <a:ext cx="1028007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MVC</a:t>
            </a:r>
            <a:endParaRPr lang="ru-RU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6672350" y="2858937"/>
            <a:ext cx="1244138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SQLite</a:t>
            </a:r>
            <a:endParaRPr lang="ru-RU" dirty="0"/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8879379" y="2842483"/>
            <a:ext cx="2650374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Google Map API</a:t>
            </a:r>
            <a:endParaRPr lang="ru-RU" dirty="0"/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3389515" y="2802641"/>
            <a:ext cx="2172392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Android SDK</a:t>
            </a:r>
            <a:endParaRPr lang="ru-RU" dirty="0"/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3951198" y="5778352"/>
            <a:ext cx="764733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Git</a:t>
            </a:r>
            <a:endParaRPr lang="ru-RU" dirty="0"/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7080488" y="3883592"/>
            <a:ext cx="2854036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SessionManager</a:t>
            </a:r>
            <a:endParaRPr lang="ru-RU" dirty="0"/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7080488" y="4536452"/>
            <a:ext cx="3334546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NotificationManager</a:t>
            </a:r>
            <a:endParaRPr lang="ru-RU" dirty="0"/>
          </a:p>
        </p:txBody>
      </p:sp>
      <p:pic>
        <p:nvPicPr>
          <p:cNvPr id="2052" name="Picture 4" descr="Java - ADM Interactiv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3" t="11498" r="31810" b="22514"/>
          <a:stretch/>
        </p:blipFill>
        <p:spPr bwMode="auto">
          <a:xfrm>
            <a:off x="1000298" y="1208567"/>
            <a:ext cx="1142231" cy="140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Кюветы Android, Часть 1: SDK / Хаб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726" y="1095889"/>
            <a:ext cx="1629333" cy="152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14363" t="17795" r="14794" b="17814"/>
          <a:stretch/>
        </p:blipFill>
        <p:spPr>
          <a:xfrm>
            <a:off x="5927876" y="1271148"/>
            <a:ext cx="2682724" cy="1170191"/>
          </a:xfrm>
          <a:prstGeom prst="rect">
            <a:avLst/>
          </a:prstGeom>
        </p:spPr>
      </p:pic>
      <p:pic>
        <p:nvPicPr>
          <p:cNvPr id="2058" name="Picture 10" descr="How To: Google Map API for Rookies. | by Dad Learns to Code | Mediu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8639" r="16778" b="14038"/>
          <a:stretch/>
        </p:blipFill>
        <p:spPr bwMode="auto">
          <a:xfrm>
            <a:off x="9265417" y="1315273"/>
            <a:ext cx="2091266" cy="112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odel-View-Controller — Википеди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25" y="3479736"/>
            <a:ext cx="2010754" cy="219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it · GitHu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036" y="3520970"/>
            <a:ext cx="2033059" cy="203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7080488" y="5189312"/>
            <a:ext cx="3334546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Material Design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146626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 </a:t>
            </a:r>
            <a:r>
              <a:rPr lang="ru-RU" dirty="0" smtClean="0"/>
              <a:t>диаграмма</a:t>
            </a:r>
            <a:endParaRPr lang="ru-RU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83673" y="1608943"/>
            <a:ext cx="10271760" cy="2225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4328"/>
            <a:ext cx="10037576" cy="509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333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 базы данных</a:t>
            </a:r>
            <a:endParaRPr lang="ru-RU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83673" y="1608943"/>
            <a:ext cx="10271760" cy="2225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45" y="1577990"/>
            <a:ext cx="3779132" cy="33851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028" y="1055802"/>
            <a:ext cx="3861166" cy="442947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647" y="1109162"/>
            <a:ext cx="2286164" cy="544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497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реализации</a:t>
            </a:r>
            <a:endParaRPr lang="ru-RU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83673" y="1608943"/>
            <a:ext cx="10271760" cy="2225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29" y="1118491"/>
            <a:ext cx="2222391" cy="508883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101" y="1118491"/>
            <a:ext cx="2222391" cy="508883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553" y="1118491"/>
            <a:ext cx="2222391" cy="508883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912" y="1118491"/>
            <a:ext cx="2222390" cy="508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201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Плюсы и минусы</a:t>
            </a:r>
            <a:endParaRPr lang="ru-RU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83673" y="1608943"/>
            <a:ext cx="10271760" cy="2730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Плюсы – красивый дизайн, понятный интерфейс, почти нет багов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Минусы – не доделан некоторый функционал</a:t>
            </a:r>
            <a:endParaRPr lang="ru-RU" dirty="0"/>
          </a:p>
        </p:txBody>
      </p:sp>
      <p:pic>
        <p:nvPicPr>
          <p:cNvPr id="3074" name="Picture 2" descr="Плюсы и Минусы работы в Море. | Пикаб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200" y="138788"/>
            <a:ext cx="3044825" cy="135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164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120</Words>
  <Application>Microsoft Office PowerPoint</Application>
  <PresentationFormat>Широкоэкранный</PresentationFormat>
  <Paragraphs>33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SamsungOne 450C</vt:lpstr>
      <vt:lpstr>Calibri</vt:lpstr>
      <vt:lpstr>Arial</vt:lpstr>
      <vt:lpstr>SamsungOne 800C</vt:lpstr>
      <vt:lpstr>Samsung IT School</vt:lpstr>
      <vt:lpstr>Samsung IT School White</vt:lpstr>
      <vt:lpstr>Samsung IT School En</vt:lpstr>
      <vt:lpstr>Samsung IT School White En</vt:lpstr>
      <vt:lpstr>Сервис курьерской доставки DostavMe</vt:lpstr>
      <vt:lpstr>Проблема</vt:lpstr>
      <vt:lpstr>Цель</vt:lpstr>
      <vt:lpstr>Аналоги</vt:lpstr>
      <vt:lpstr>Технологический стек</vt:lpstr>
      <vt:lpstr>UML диаграмма</vt:lpstr>
      <vt:lpstr>Архитектура базы данных</vt:lpstr>
      <vt:lpstr>Примеры реализации</vt:lpstr>
      <vt:lpstr>Плюсы и минусы</vt:lpstr>
      <vt:lpstr>Перспективы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43</cp:revision>
  <dcterms:created xsi:type="dcterms:W3CDTF">2020-05-25T08:37:09Z</dcterms:created>
  <dcterms:modified xsi:type="dcterms:W3CDTF">2025-05-11T15:59:11Z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